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20</a:t>
            </a:r>
            <a:r>
              <a:rPr lang="en-GB" sz="2800" i="1" dirty="0" smtClean="0"/>
              <a:t>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This is a strong motivation to combine genomic </a:t>
            </a:r>
            <a:r>
              <a:rPr lang="en-GB" altLang="en-US" dirty="0"/>
              <a:t>and proteomic data </a:t>
            </a:r>
            <a:r>
              <a:rPr lang="en-GB" altLang="en-US" dirty="0" smtClean="0"/>
              <a:t>for</a:t>
            </a:r>
            <a:r>
              <a:rPr lang="en-GB" altLang="en-US" dirty="0" smtClean="0"/>
              <a:t> biological and clinical insights (</a:t>
            </a:r>
            <a:r>
              <a:rPr lang="en-GB" altLang="en-US" dirty="0"/>
              <a:t>Sun et al. </a:t>
            </a:r>
            <a:r>
              <a:rPr lang="en-GB" altLang="en-US" dirty="0" smtClean="0"/>
              <a:t>2018, </a:t>
            </a:r>
            <a:r>
              <a:rPr lang="en-US" altLang="en-US" dirty="0" err="1" smtClean="0"/>
              <a:t>Genz</a:t>
            </a:r>
            <a:r>
              <a:rPr lang="en-US" altLang="en-US" dirty="0" smtClean="0"/>
              <a:t> </a:t>
            </a:r>
            <a:r>
              <a:rPr lang="en-US" altLang="en-US" dirty="0"/>
              <a:t>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The focus here is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meta-analysis of </a:t>
            </a:r>
            <a:r>
              <a:rPr lang="en-GB" altLang="en-US" dirty="0"/>
              <a:t>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</a:t>
            </a:r>
            <a:r>
              <a:rPr lang="en-GB" altLang="en-US" smtClean="0"/>
              <a:t>studies </a:t>
            </a:r>
            <a:r>
              <a:rPr lang="en-GB" smtClean="0"/>
              <a:t>–</a:t>
            </a:r>
            <a:r>
              <a:rPr lang="en-US" altLang="en-US" smtClean="0"/>
              <a:t>inflammation </a:t>
            </a:r>
            <a:r>
              <a:rPr lang="en-US" altLang="en-US" dirty="0"/>
              <a:t>is </a:t>
            </a:r>
            <a:r>
              <a:rPr lang="en-US" altLang="en-US" dirty="0" smtClean="0"/>
              <a:t>vital </a:t>
            </a:r>
            <a:r>
              <a:rPr lang="en-US" altLang="en-US" dirty="0"/>
              <a:t>in immune response and increasingly </a:t>
            </a:r>
            <a:r>
              <a:rPr lang="en-US" altLang="en-US" dirty="0" smtClean="0"/>
              <a:t>seen </a:t>
            </a:r>
            <a:r>
              <a:rPr lang="en-US" altLang="en-US" dirty="0"/>
              <a:t>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Elements </a:t>
            </a:r>
            <a:r>
              <a:rPr lang="en-GB" b="1" dirty="0"/>
              <a:t>of the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 smtClean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 smtClean="0"/>
                  <a:t> </a:t>
                </a:r>
                <a:r>
                  <a:rPr lang="en-GB" dirty="0"/>
                  <a:t>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 smtClean="0"/>
                  <a:t> in GCTA </a:t>
                </a:r>
                <a:r>
                  <a:rPr lang="en-GB" dirty="0"/>
                  <a:t>–</a:t>
                </a:r>
                <a:r>
                  <a:rPr lang="en-GB" dirty="0" err="1"/>
                  <a:t>cojo</a:t>
                </a:r>
                <a:r>
                  <a:rPr lang="en-GB" dirty="0"/>
                  <a:t> </a:t>
                </a:r>
                <a:r>
                  <a:rPr lang="en-GB" dirty="0" smtClean="0"/>
                  <a:t>analysis but both with </a:t>
                </a:r>
                <a:r>
                  <a:rPr lang="en-GB" dirty="0"/>
                  <a:t>the </a:t>
                </a:r>
                <a:r>
                  <a:rPr lang="en-GB" dirty="0" smtClean="0"/>
                  <a:t>prospect </a:t>
                </a:r>
                <a:r>
                  <a:rPr lang="en-GB" dirty="0"/>
                  <a:t>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 smtClean="0"/>
                  <a:t>MAF~MAF between cohorts, comparison with P~N meta-analysis</a:t>
                </a:r>
                <a:r>
                  <a:rPr lang="en-GB" dirty="0" smtClean="0"/>
                  <a:t>. </a:t>
                </a:r>
                <a:r>
                  <a:rPr lang="en-GB" dirty="0"/>
                  <a:t>power/winner’s curse – INTERVAL vs INF1, </a:t>
                </a:r>
                <a:r>
                  <a:rPr lang="en-GB" dirty="0" smtClean="0"/>
                  <a:t>INF1~other panels.</a:t>
                </a:r>
              </a:p>
              <a:p>
                <a:r>
                  <a:rPr lang="en-GB" dirty="0" smtClean="0"/>
                  <a:t>Other </a:t>
                </a:r>
                <a:r>
                  <a:rPr lang="en-GB" dirty="0"/>
                  <a:t>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</a:t>
                </a:r>
                <a:r>
                  <a:rPr lang="en-GB" dirty="0" smtClean="0"/>
                  <a:t>pathways, etc</a:t>
                </a:r>
                <a:r>
                  <a:rPr lang="en-GB" dirty="0"/>
                  <a:t>.</a:t>
                </a:r>
              </a:p>
              <a:p>
                <a:r>
                  <a:rPr lang="en-GB" dirty="0" smtClean="0"/>
                  <a:t>Addition of </a:t>
                </a:r>
                <a:r>
                  <a:rPr lang="en-GB" dirty="0"/>
                  <a:t>information on genotyping and cohort </a:t>
                </a:r>
                <a:r>
                  <a:rPr lang="en-GB" dirty="0" smtClean="0"/>
                  <a:t>characteristics as with e</a:t>
                </a:r>
                <a:r>
                  <a:rPr lang="en-GB" dirty="0" smtClean="0"/>
                  <a:t>lementary </a:t>
                </a:r>
                <a:r>
                  <a:rPr lang="en-GB" dirty="0"/>
                  <a:t>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</a:t>
                </a:r>
                <a:r>
                  <a:rPr lang="en-GB" dirty="0" smtClean="0"/>
                  <a:t>.</a:t>
                </a:r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CEU support </a:t>
            </a:r>
            <a:r>
              <a:rPr lang="en-GB" dirty="0" smtClean="0"/>
              <a:t>team and facilities on HPC/cardio.</a:t>
            </a:r>
            <a:endParaRPr lang="en-GB" dirty="0"/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2465627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1818</Words>
  <Application>Microsoft Office PowerPoint</Application>
  <PresentationFormat>Widescreen</PresentationFormat>
  <Paragraphs>224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SimSun</vt:lpstr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953</cp:revision>
  <dcterms:created xsi:type="dcterms:W3CDTF">2018-11-11T14:47:16Z</dcterms:created>
  <dcterms:modified xsi:type="dcterms:W3CDTF">2019-05-20T09:28:50Z</dcterms:modified>
</cp:coreProperties>
</file>